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03" r:id="rId5"/>
    <p:sldId id="345" r:id="rId6"/>
    <p:sldId id="347" r:id="rId7"/>
    <p:sldId id="351" r:id="rId8"/>
    <p:sldId id="353" r:id="rId9"/>
  </p:sldIdLst>
  <p:sldSz cx="9144000" cy="5143500" type="screen16x9"/>
  <p:notesSz cx="6858000" cy="9144000"/>
  <p:embeddedFontLst>
    <p:embeddedFont>
      <p:font typeface="Playfair Display" panose="00000500000000000000"/>
      <p:regular r:id="rId13"/>
    </p:embeddedFont>
    <p:embeddedFont>
      <p:font typeface="Raleway"/>
      <p:regular r:id="rId14"/>
    </p:embeddedFont>
    <p:embeddedFont>
      <p:font typeface="Montserrat" panose="00000500000000000000"/>
      <p:regular r:id="rId15"/>
    </p:embeddedFont>
    <p:embeddedFont>
      <p:font typeface="Arial Unicode MS" panose="020B0604020202020204" pitchFamily="34" charset="-128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4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5"/>
    <p:restoredTop sz="94675"/>
  </p:normalViewPr>
  <p:slideViewPr>
    <p:cSldViewPr snapToGrid="0">
      <p:cViewPr>
        <p:scale>
          <a:sx n="90" d="100"/>
          <a:sy n="90" d="100"/>
        </p:scale>
        <p:origin x="13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229900" y="-1350050"/>
            <a:ext cx="12172482" cy="6222124"/>
            <a:chOff x="-2229900" y="-1350050"/>
            <a:chExt cx="12172482" cy="622212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-2229900" y="-1350050"/>
              <a:ext cx="4767826" cy="476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659484" y="1590600"/>
              <a:ext cx="3283098" cy="328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860875" y="3715500"/>
            <a:ext cx="25680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43194" y="-2729250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17550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>
            <a:spLocks noGrp="1"/>
          </p:cNvSpPr>
          <p:nvPr>
            <p:ph type="subTitle" idx="2"/>
          </p:nvPr>
        </p:nvSpPr>
        <p:spPr>
          <a:xfrm>
            <a:off x="3375568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6033585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>
            <a:spLocks noGrp="1"/>
          </p:cNvSpPr>
          <p:nvPr>
            <p:ph type="subTitle" idx="4"/>
          </p:nvPr>
        </p:nvSpPr>
        <p:spPr>
          <a:xfrm>
            <a:off x="71755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3375585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>
            <a:spLocks noGrp="1"/>
          </p:cNvSpPr>
          <p:nvPr>
            <p:ph type="subTitle" idx="6"/>
          </p:nvPr>
        </p:nvSpPr>
        <p:spPr>
          <a:xfrm>
            <a:off x="603362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>
            <a:off x="717550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3375568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>
            <a:off x="6033585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71755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>
            <a:off x="3375585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603362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9"/>
          <p:cNvGrpSpPr/>
          <p:nvPr/>
        </p:nvGrpSpPr>
        <p:grpSpPr>
          <a:xfrm>
            <a:off x="-1939250" y="-1333075"/>
            <a:ext cx="12907277" cy="8350339"/>
            <a:chOff x="-1939250" y="-1333075"/>
            <a:chExt cx="12907277" cy="8350339"/>
          </a:xfrm>
        </p:grpSpPr>
        <p:pic>
          <p:nvPicPr>
            <p:cNvPr id="119" name="Google Shape;119;p1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-1939250" y="3196288"/>
              <a:ext cx="3822843" cy="382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584951" y="-1333075"/>
              <a:ext cx="3383076" cy="3381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1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/>
          <a:srcRect l="19" r="29"/>
          <a:stretch>
            <a:fillRect/>
          </a:stretch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46950" y="-1329987"/>
            <a:ext cx="382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>
            <a:off x="-288025" y="4704600"/>
            <a:ext cx="1913400" cy="274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-2979931" y="-2407150"/>
            <a:ext cx="14973540" cy="9950927"/>
            <a:chOff x="-2979931" y="-2407150"/>
            <a:chExt cx="14973540" cy="9950927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47594" y="-2407150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2979931" y="2400275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180282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15"/>
          <p:cNvSpPr txBox="1">
            <a:spLocks noGrp="1"/>
          </p:cNvSpPr>
          <p:nvPr>
            <p:ph type="subTitle" idx="2"/>
          </p:nvPr>
        </p:nvSpPr>
        <p:spPr>
          <a:xfrm>
            <a:off x="1802812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>
            <a:spLocks noGrp="1"/>
          </p:cNvSpPr>
          <p:nvPr>
            <p:ph type="subTitle" idx="3"/>
          </p:nvPr>
        </p:nvSpPr>
        <p:spPr>
          <a:xfrm>
            <a:off x="5714187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>
            <a:spLocks noGrp="1"/>
          </p:cNvSpPr>
          <p:nvPr>
            <p:ph type="subTitle" idx="4"/>
          </p:nvPr>
        </p:nvSpPr>
        <p:spPr>
          <a:xfrm>
            <a:off x="1802800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>
            <a:spLocks noGrp="1"/>
          </p:cNvSpPr>
          <p:nvPr>
            <p:ph type="subTitle" idx="5"/>
          </p:nvPr>
        </p:nvSpPr>
        <p:spPr>
          <a:xfrm>
            <a:off x="5714175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180282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8" name="Google Shape;78;p15"/>
          <p:cNvSpPr txBox="1">
            <a:spLocks noGrp="1"/>
          </p:cNvSpPr>
          <p:nvPr>
            <p:ph type="subTitle" idx="7"/>
          </p:nvPr>
        </p:nvSpPr>
        <p:spPr>
          <a:xfrm>
            <a:off x="571419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9" name="Google Shape;79;p15"/>
          <p:cNvSpPr txBox="1">
            <a:spLocks noGrp="1"/>
          </p:cNvSpPr>
          <p:nvPr>
            <p:ph type="subTitle" idx="8"/>
          </p:nvPr>
        </p:nvSpPr>
        <p:spPr>
          <a:xfrm>
            <a:off x="571419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 panose="00000500000000000000"/>
              <a:buNone/>
              <a:defRPr sz="3000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715010" y="1362710"/>
            <a:ext cx="7710805" cy="212915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4000"/>
              <a:t>Library management system</a:t>
            </a:r>
            <a:endParaRPr sz="4000"/>
          </a:p>
        </p:txBody>
      </p:sp>
      <p:cxnSp>
        <p:nvCxnSpPr>
          <p:cNvPr id="148" name="Google Shape;148;p26"/>
          <p:cNvCxnSpPr/>
          <p:nvPr/>
        </p:nvCxnSpPr>
        <p:spPr>
          <a:xfrm>
            <a:off x="4974300" y="3492175"/>
            <a:ext cx="34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 panose="020B0604020202020204" pitchFamily="34" charset="-128"/>
                <a:ea typeface="inherit"/>
              </a:rPr>
              <a:t>Relaxed style presentation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4974590" y="3715385"/>
            <a:ext cx="3454400" cy="525780"/>
          </a:xfrm>
        </p:spPr>
        <p:txBody>
          <a:bodyPr/>
          <a:p>
            <a:r>
              <a:rPr lang="en-US" altLang="zh-CN"/>
              <a:t>23.04.24</a:t>
            </a:r>
            <a:endParaRPr lang="en-US" altLang="zh-CN"/>
          </a:p>
          <a:p>
            <a:r>
              <a:rPr lang="en-US" altLang="zh-CN">
                <a:ea typeface="宋体" charset="0"/>
              </a:rPr>
              <a:t>Duan Youzhen&amp;Ding Yeming</a:t>
            </a:r>
            <a:endParaRPr lang="en-US" altLang="zh-CN">
              <a:ea typeface="宋体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195" y="89535"/>
            <a:ext cx="5593080" cy="525780"/>
          </a:xfrm>
        </p:spPr>
        <p:txBody>
          <a:bodyPr/>
          <a:p>
            <a:pPr algn="l"/>
            <a:r>
              <a:rPr lang="en-US" altLang="zh-CN" sz="3200" b="1"/>
              <a:t>Tasks</a:t>
            </a:r>
            <a:endParaRPr lang="en-US" altLang="zh-CN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594995" y="1009015"/>
            <a:ext cx="7146925" cy="1684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>
              <a:lnSpc>
                <a:spcPct val="150000"/>
              </a:lnSpc>
            </a:pPr>
            <a:endParaRPr lang="zh-CN" altLang="en-US" sz="2400"/>
          </a:p>
          <a:p>
            <a:pPr marL="0" indent="0" eaLnBrk="1" fontAlgn="auto" latinLnBrk="0" hangingPunct="1">
              <a:lnSpc>
                <a:spcPct val="150000"/>
              </a:lnSpc>
            </a:pPr>
            <a:r>
              <a:rPr lang="zh-CN" altLang="en-US" sz="2400"/>
              <a:t>Books can be added or deleted</a:t>
            </a:r>
            <a:endParaRPr lang="zh-CN" altLang="en-US" sz="2400"/>
          </a:p>
          <a:p>
            <a:pPr marL="0" indent="0" eaLnBrk="1" fontAlgn="auto" latinLnBrk="0" hangingPunct="1">
              <a:lnSpc>
                <a:spcPct val="150000"/>
              </a:lnSpc>
            </a:pPr>
            <a:r>
              <a:rPr lang="zh-CN" altLang="en-US" sz="2400"/>
              <a:t>Searchable book</a:t>
            </a:r>
            <a:endParaRPr lang="zh-CN" altLang="en-US" sz="2400"/>
          </a:p>
          <a:p>
            <a:pPr marL="0" indent="0" eaLnBrk="1" fontAlgn="auto" latinLnBrk="0" hangingPunct="1">
              <a:lnSpc>
                <a:spcPct val="150000"/>
              </a:lnSpc>
            </a:pPr>
            <a:r>
              <a:rPr lang="zh-CN" altLang="en-US" sz="2400"/>
              <a:t>View the details of the book</a:t>
            </a:r>
            <a:endParaRPr lang="zh-CN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7195" y="89535"/>
            <a:ext cx="5593080" cy="525780"/>
          </a:xfrm>
        </p:spPr>
        <p:txBody>
          <a:bodyPr/>
          <a:p>
            <a:pPr algn="l"/>
            <a:r>
              <a:rPr lang="en-US" altLang="zh-CN" sz="3200" b="1">
                <a:sym typeface="+mn-ea"/>
              </a:rPr>
              <a:t>Class diagram</a:t>
            </a:r>
            <a:endParaRPr lang="en-US" altLang="zh-CN" sz="3200" b="1"/>
          </a:p>
        </p:txBody>
      </p:sp>
      <p:sp>
        <p:nvSpPr>
          <p:cNvPr id="2" name="文本框 1"/>
          <p:cNvSpPr txBox="1"/>
          <p:nvPr/>
        </p:nvSpPr>
        <p:spPr>
          <a:xfrm>
            <a:off x="594995" y="1009015"/>
            <a:ext cx="7146925" cy="16846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eaLnBrk="1" fontAlgn="auto" latinLnBrk="0" hangingPunct="1">
              <a:lnSpc>
                <a:spcPct val="150000"/>
              </a:lnSpc>
            </a:pPr>
            <a:endParaRPr lang="zh-CN" altLang="en-US" sz="2400"/>
          </a:p>
          <a:p>
            <a:pPr marL="0" indent="0" eaLnBrk="1" fontAlgn="auto" latinLnBrk="0" hangingPunct="1">
              <a:lnSpc>
                <a:spcPct val="150000"/>
              </a:lnSpc>
            </a:pP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6665" y="1423670"/>
            <a:ext cx="5558155" cy="28441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39281721551280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985" y="419735"/>
            <a:ext cx="5998845" cy="4685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39291721551359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60" y="934720"/>
            <a:ext cx="4919345" cy="36817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86000" y="231076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9760" y="308610"/>
            <a:ext cx="4572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The administrator enters a book in the background, which can be retrieved on the home page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720" y="-364215"/>
            <a:ext cx="6194700" cy="2129400"/>
          </a:xfrm>
        </p:spPr>
        <p:txBody>
          <a:bodyPr/>
          <a:p>
            <a:r>
              <a:rPr lang="zh-CN" altLang="en-US" sz="2000"/>
              <a:t>A detailed description of this book can be viewed in tourist mode. To borrow, login is required</a:t>
            </a:r>
            <a:endParaRPr lang="zh-CN" altLang="en-US" sz="2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WeChat2d996b98eed3ffb0c9b80250e9e83a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0" y="1099185"/>
            <a:ext cx="3957320" cy="31419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WPS 文字</Application>
  <PresentationFormat>全屏显示(16:9)</PresentationFormat>
  <Paragraphs>22</Paragraphs>
  <Slides>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2" baseType="lpstr">
      <vt:lpstr>Arial</vt:lpstr>
      <vt:lpstr>宋体</vt:lpstr>
      <vt:lpstr>Wingdings</vt:lpstr>
      <vt:lpstr>Arial</vt:lpstr>
      <vt:lpstr>Playfair Display</vt:lpstr>
      <vt:lpstr>Raleway</vt:lpstr>
      <vt:lpstr>Montserrat</vt:lpstr>
      <vt:lpstr>Arial Unicode MS</vt:lpstr>
      <vt:lpstr>inherit</vt:lpstr>
      <vt:lpstr>Thonburi</vt:lpstr>
      <vt:lpstr>宋体</vt:lpstr>
      <vt:lpstr>微软雅黑</vt:lpstr>
      <vt:lpstr>汉仪旗黑</vt:lpstr>
      <vt:lpstr>Arial Unicode MS</vt:lpstr>
      <vt:lpstr>汉仪书宋二KW</vt:lpstr>
      <vt:lpstr>Formal Conference Style Presentation by Slidesgo</vt:lpstr>
      <vt:lpstr>Hospital management system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 Finance and  Business management.</dc:title>
  <dc:creator/>
  <cp:lastModifiedBy>丁烨明</cp:lastModifiedBy>
  <cp:revision>41</cp:revision>
  <dcterms:created xsi:type="dcterms:W3CDTF">2024-07-21T08:48:07Z</dcterms:created>
  <dcterms:modified xsi:type="dcterms:W3CDTF">2024-07-21T08:48:07Z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13D9B738E434DD7BA86E1266F6864E88_42</vt:lpwstr>
  </property>
  <property fmtid="{D5CDD505-2E9C-101B-9397-08002B2CF9AE}" pid="3" name="KSOProductBuildVer">
    <vt:lpwstr>2052-6.5.2.8766</vt:lpwstr>
  </property>
</Properties>
</file>